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8" d="100"/>
          <a:sy n="38" d="100"/>
        </p:scale>
        <p:origin x="2074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10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40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9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66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8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12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34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29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85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516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5912B-C7DD-4AF0-A33D-142F5D16F0CC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F71BB-7587-40E5-8229-AED33DEA2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13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0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8496" y="646283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関連業務実績表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ＳＰＤ業務委託（医療材料品）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&lt;SPD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物流・管理業務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&gt;】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5760" y="1354121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商号又は名称：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14977"/>
              </p:ext>
            </p:extLst>
          </p:nvPr>
        </p:nvGraphicFramePr>
        <p:xfrm>
          <a:off x="227076" y="1878866"/>
          <a:ext cx="6403848" cy="59609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8428">
                  <a:extLst>
                    <a:ext uri="{9D8B030D-6E8A-4147-A177-3AD203B41FA5}">
                      <a16:colId xmlns:a16="http://schemas.microsoft.com/office/drawing/2014/main" val="3542604653"/>
                    </a:ext>
                  </a:extLst>
                </a:gridCol>
                <a:gridCol w="1853184">
                  <a:extLst>
                    <a:ext uri="{9D8B030D-6E8A-4147-A177-3AD203B41FA5}">
                      <a16:colId xmlns:a16="http://schemas.microsoft.com/office/drawing/2014/main" val="3091052729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58065344"/>
                    </a:ext>
                  </a:extLst>
                </a:gridCol>
                <a:gridCol w="1644396">
                  <a:extLst>
                    <a:ext uri="{9D8B030D-6E8A-4147-A177-3AD203B41FA5}">
                      <a16:colId xmlns:a16="http://schemas.microsoft.com/office/drawing/2014/main" val="2135627046"/>
                    </a:ext>
                  </a:extLst>
                </a:gridCol>
              </a:tblGrid>
              <a:tr h="8119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業務名称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216400"/>
                  </a:ext>
                </a:extLst>
              </a:tr>
              <a:tr h="7965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発注機関名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819805"/>
                  </a:ext>
                </a:extLst>
              </a:tr>
              <a:tr h="9160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履行場所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05427"/>
                  </a:ext>
                </a:extLst>
              </a:tr>
              <a:tr h="352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受注方法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元請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元請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元請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108034"/>
                  </a:ext>
                </a:extLst>
              </a:tr>
              <a:tr h="8141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契約金額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570341"/>
                  </a:ext>
                </a:extLst>
              </a:tr>
              <a:tr h="641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履行期間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259541"/>
                  </a:ext>
                </a:extLst>
              </a:tr>
              <a:tr h="16287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業務内容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本院の業務概要に即して具体的に記入すること。）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14467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27076" y="7839860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実績は、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日までの間に、国内において、発注に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かかる「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床以上の病院の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SPD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業務」を継続して５年以上にわたり、３カ所以上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元請とした実績を記入してください。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上表、実績に関する契約書の写し等を添付してください。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実績は、発注案件に該当するものを記入してください。　また、記入しきれない場合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は、本書をコピーしてください。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490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164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8765387</dc:creator>
  <cp:lastModifiedBy>hp_nmcs</cp:lastModifiedBy>
  <cp:revision>18</cp:revision>
  <cp:lastPrinted>2021-12-06T00:58:01Z</cp:lastPrinted>
  <dcterms:created xsi:type="dcterms:W3CDTF">2021-11-16T08:24:18Z</dcterms:created>
  <dcterms:modified xsi:type="dcterms:W3CDTF">2022-01-11T09:19:30Z</dcterms:modified>
</cp:coreProperties>
</file>